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lesson-history.narod.ru/map/gold-ord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Русь и Золотая Орда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288" y="459230"/>
            <a:ext cx="8199437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4988" algn="l"/>
            <a:r>
              <a:rPr lang="ru-RU" sz="2800" dirty="0"/>
              <a:t>В 1257-1259 годах монгольские чиновники – </a:t>
            </a:r>
            <a:r>
              <a:rPr lang="ru-RU" sz="2800" b="1" i="1" dirty="0"/>
              <a:t>численники</a:t>
            </a:r>
            <a:r>
              <a:rPr lang="ru-RU" sz="2800" dirty="0"/>
              <a:t> – провели на Руси перепись населения. </a:t>
            </a:r>
          </a:p>
          <a:p>
            <a:pPr indent="534988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534988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/>
              <a:t>Численник – монгольский чиновник, проводивший перепись населения.</a:t>
            </a:r>
          </a:p>
          <a:p>
            <a:pPr indent="534988" algn="l"/>
            <a:endParaRPr lang="ru-RU" sz="3200" dirty="0">
              <a:solidFill>
                <a:schemeClr val="tx2"/>
              </a:solidFill>
            </a:endParaRPr>
          </a:p>
          <a:p>
            <a:pPr indent="534988" algn="l"/>
            <a:r>
              <a:rPr lang="ru-RU" sz="2800" dirty="0"/>
              <a:t>Все жители были переписаны и обязаны были ежегодно платить большую дань. </a:t>
            </a:r>
          </a:p>
          <a:p>
            <a:pPr indent="534988" algn="l"/>
            <a:endParaRPr lang="ru-RU" sz="2800" dirty="0"/>
          </a:p>
          <a:p>
            <a:pPr indent="534988" algn="l"/>
            <a:r>
              <a:rPr lang="ru-RU" sz="2800" dirty="0"/>
              <a:t>Дань не платило только духовенство, которое завоеватели стремились использовать для укрепления своей власти.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00213"/>
            <a:ext cx="69850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476250"/>
            <a:ext cx="8424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/>
              <a:t>Сбор дани всегда сопровождался насилием и грабежом, тех кто не платил обращали в рабов.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Княжение по ярлыку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Контроль за деятельностью князей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Вмешательство в порядок управления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Ежегодная выплата дани – «ордынский выход»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Другие повинности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Княжение по ярлыку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Контроль за деятельностью князей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Вмешательство в порядок управления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Жестокая расправа с неповиновением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Ежегодная выплата дани – «ордынский выход»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повинности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557338"/>
            <a:ext cx="4176712" cy="5040312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4213" y="188913"/>
            <a:ext cx="7920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/>
              <a:t>В 1252 г. Александр Невский отправился в Золотую Орду и получил ярлык на великое владимирское княжение.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§18, подготовить ответы к вопросам в конце параграфа, учить записи. 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632" y="764704"/>
          <a:ext cx="6288360" cy="401742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4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227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1223-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1237-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1240-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/>
                    <a:p>
                      <a:r>
                        <a:rPr lang="ru-RU" sz="4000" b="1" smtClean="0"/>
                        <a:t>1242-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А. Невский-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 из 130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899592" y="0"/>
            <a:ext cx="7308304" cy="690037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205038"/>
            <a:ext cx="28463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1188" y="620713"/>
            <a:ext cx="7632700" cy="128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>
                <a:solidFill>
                  <a:schemeClr val="tx2"/>
                </a:solidFill>
              </a:rPr>
              <a:t>Ярлык </a:t>
            </a:r>
            <a:r>
              <a:rPr lang="ru-RU" sz="3200" dirty="0">
                <a:solidFill>
                  <a:schemeClr val="tx2"/>
                </a:solidFill>
              </a:rPr>
              <a:t>–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ханская грамота, дававшая право русским князьям властвовать в своих землях.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Княжение по ярлыку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Контроль за деятельностью князей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Вмешательство в порядок управления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«Ордынский выход»</a:t>
            </a:r>
            <a:r>
              <a:rPr lang="ru-RU" dirty="0" smtClean="0"/>
              <a:t> – ежегодная дань, которую собирали на Руси для хана Золотой Орды.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92681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Баскак</a:t>
            </a:r>
            <a:r>
              <a:rPr lang="ru-RU" dirty="0" smtClean="0"/>
              <a:t> – представитель ордынского хана на Руси, который осуществлял контроль за действиями князей, ведал сборами дани.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765686" cy="47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Княжение по ярлыку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Контроль за деятельностью князей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Вмешательство в порядок управления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Ежегодная выплата дани – «ордынский выход»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</TotalTime>
  <Words>295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Русь и Золотая Орда</vt:lpstr>
      <vt:lpstr>Презентация PowerPoint</vt:lpstr>
      <vt:lpstr>Презентация PowerPoint</vt:lpstr>
      <vt:lpstr>основные признаки ордынского ига?</vt:lpstr>
      <vt:lpstr>Презентация PowerPoint</vt:lpstr>
      <vt:lpstr>Основные признаки ордынского ига?</vt:lpstr>
      <vt:lpstr>«Ордынский выход» – ежегодная дань, которую собирали на Руси для хана Золотой Орды. </vt:lpstr>
      <vt:lpstr>Баскак – представитель ордынского хана на Руси, который осуществлял контроль за действиями князей, ведал сборами дани. </vt:lpstr>
      <vt:lpstr>Основные признаки ордынского ига?</vt:lpstr>
      <vt:lpstr>Презентация PowerPoint</vt:lpstr>
      <vt:lpstr>Презентация PowerPoint</vt:lpstr>
      <vt:lpstr>Основные признаки ордынского ига?</vt:lpstr>
      <vt:lpstr>Основные признаки ордынского ига?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и Золотая Орда</dc:title>
  <dc:creator>Альфия</dc:creator>
  <cp:lastModifiedBy>User</cp:lastModifiedBy>
  <cp:revision>13</cp:revision>
  <dcterms:created xsi:type="dcterms:W3CDTF">2014-03-09T08:49:24Z</dcterms:created>
  <dcterms:modified xsi:type="dcterms:W3CDTF">2024-12-19T07:34:50Z</dcterms:modified>
</cp:coreProperties>
</file>